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1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1946611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3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Esp.  YAMILIE SAURITH SANTODOMINGO</a:t>
            </a:r>
            <a:br>
              <a:rPr lang="es-CO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3" y="4911759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 CIENCIAS NATURALES -  </a:t>
            </a:r>
          </a:p>
          <a:p>
            <a:pPr algn="ctr"/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BIOLOGÍA  10º. .  2019</a:t>
            </a:r>
            <a:endParaRPr lang="es-CO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22" y="257846"/>
            <a:ext cx="381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35" y="842646"/>
            <a:ext cx="3810330" cy="10303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b="1" dirty="0" smtClean="0">
                <a:solidFill>
                  <a:schemeClr val="bg1"/>
                </a:solidFill>
              </a:rPr>
              <a:t>COMPROMISO ESCOLAR</a:t>
            </a:r>
          </a:p>
          <a:p>
            <a:pPr marL="0" indent="0" algn="ctr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Visión:  Proyecto de vida – Académicamente y Comportamiento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Presentación personal:  Uniforme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Respeto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Sentido de pertenencia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O" b="1" dirty="0" smtClean="0">
                <a:solidFill>
                  <a:schemeClr val="bg1"/>
                </a:solidFill>
              </a:rPr>
              <a:t>Trabajo en equipo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CO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776" y="267913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REFLEXIÓN</a:t>
            </a:r>
            <a:b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</a:br>
            <a:r>
              <a:rPr lang="es-CO" sz="9600" dirty="0" smtClean="0">
                <a:solidFill>
                  <a:schemeClr val="bg1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(VIDEO) </a:t>
            </a:r>
            <a:endParaRPr lang="es-CO" sz="9600" dirty="0">
              <a:solidFill>
                <a:schemeClr val="bg1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1632" y="286009"/>
            <a:ext cx="9905998" cy="642246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PROGRAMACIÓN PRIMER PERIODO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4430" y="822469"/>
            <a:ext cx="9905999" cy="3541714"/>
          </a:xfrm>
        </p:spPr>
        <p:txBody>
          <a:bodyPr/>
          <a:lstStyle/>
          <a:p>
            <a:pPr algn="just"/>
            <a:r>
              <a:rPr lang="es-ES" b="1" dirty="0" smtClean="0">
                <a:solidFill>
                  <a:schemeClr val="bg1"/>
                </a:solidFill>
              </a:rPr>
              <a:t>ESTANDAR: Construcción </a:t>
            </a:r>
            <a:r>
              <a:rPr lang="es-ES" b="1" dirty="0">
                <a:solidFill>
                  <a:schemeClr val="bg1"/>
                </a:solidFill>
              </a:rPr>
              <a:t>de explicaciones y predicciones en situaciones cotidianas, novedosas y </a:t>
            </a:r>
            <a:r>
              <a:rPr lang="es-ES" b="1" dirty="0" smtClean="0">
                <a:solidFill>
                  <a:schemeClr val="bg1"/>
                </a:solidFill>
              </a:rPr>
              <a:t>ambientales.</a:t>
            </a: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EJES TEMÁTICOS:</a:t>
            </a:r>
          </a:p>
          <a:p>
            <a:pPr algn="just"/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9460"/>
              </p:ext>
            </p:extLst>
          </p:nvPr>
        </p:nvGraphicFramePr>
        <p:xfrm>
          <a:off x="1141413" y="2316276"/>
          <a:ext cx="9906000" cy="4095814"/>
        </p:xfrm>
        <a:graphic>
          <a:graphicData uri="http://schemas.openxmlformats.org/drawingml/2006/table">
            <a:tbl>
              <a:tblPr/>
              <a:tblGrid>
                <a:gridCol w="990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1.La célula,  estructura y funciones.  Tipos de células.  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Membranas plasmáticas,  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 y funciones.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Órganos y tejidos y funciones  de las células.  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Formas de las células y funciones del tejido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Composición química de la célula. Funciones de la </a:t>
                      </a:r>
                      <a:r>
                        <a:rPr lang="es-MX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biomoléculas</a:t>
                      </a: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la célula.  Las enzimas. 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Estructuras celulares que participan en la fotosíntesis.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Etapas de la fotosíntesis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Plantas C3,  C4 y CAM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Anabolismo y catabolismo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Metabolismo celular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Cadena alimenticia y niveles tróficos.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Efectos positivos y negativos en los ecosistemas.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Acciones del ser humano en las cadenas alimenticias.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Calentamiento global.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Los herbicidas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El compost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8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6" y="678800"/>
            <a:ext cx="11232986" cy="55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4445"/>
            <a:ext cx="9905998" cy="836210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ACTIVIDAD – DIAGNOSTICA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5776" y="955964"/>
            <a:ext cx="11009024" cy="4835237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RECONOCIMIENTO DE LA PÁGINA WEB:  PASOS</a:t>
            </a:r>
          </a:p>
          <a:p>
            <a:pPr marL="457200" indent="-457200">
              <a:buAutoNum type="arabicPeriod"/>
            </a:pPr>
            <a:r>
              <a:rPr lang="es-CO" b="1" dirty="0" smtClean="0">
                <a:solidFill>
                  <a:schemeClr val="bg1"/>
                </a:solidFill>
              </a:rPr>
              <a:t>Me registro</a:t>
            </a:r>
            <a:r>
              <a:rPr lang="es-CO" dirty="0" smtClean="0"/>
              <a:t>.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sz="1400" b="1" dirty="0" smtClean="0">
                <a:solidFill>
                  <a:schemeClr val="bg1"/>
                </a:solidFill>
              </a:rPr>
              <a:t>ACTIVIDAD ASIGNADA</a:t>
            </a:r>
          </a:p>
          <a:p>
            <a:pPr marL="0" indent="0">
              <a:buNone/>
            </a:pPr>
            <a:r>
              <a:rPr lang="es-CO" sz="1400" b="1" dirty="0" smtClean="0">
                <a:solidFill>
                  <a:schemeClr val="bg1"/>
                </a:solidFill>
              </a:rPr>
              <a:t>RUTA:  BOTÓN DE INICIO.  ACTIVIDAD  INTERACTIVA – UNIDADES – NIVEL 1º. BACHILLERATO -  5. FORMAS DE  ORGANIZACIÓN DE LOS SERES VIVOS -  ACTIVIDAD INICIAL – </a:t>
            </a:r>
          </a:p>
          <a:p>
            <a:pPr marL="0" indent="0">
              <a:buNone/>
            </a:pPr>
            <a:endParaRPr lang="es-CO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14" y="1598443"/>
            <a:ext cx="2861574" cy="118352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 flipV="1">
            <a:off x="2438400" y="1981200"/>
            <a:ext cx="2175164" cy="346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4" y="3218241"/>
            <a:ext cx="4502798" cy="829463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3355358" y="3866226"/>
            <a:ext cx="1540042" cy="21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31" y="4434225"/>
            <a:ext cx="3183539" cy="17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TALLER ASIGNADO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CO" sz="1400" b="1" dirty="0">
                <a:solidFill>
                  <a:prstClr val="black"/>
                </a:solidFill>
              </a:rPr>
              <a:t>RUTA:  BOTÓN DE INICIO.  ACTIVIDAD  INTERACTIVA – UNIDADES – NIVEL 1º. BACHILLERATO -  5. FORMAS DE  ORGANIZACIÓN DE LOS SERES VIVOS -  ACTIVIDAD INICIAL – </a:t>
            </a:r>
            <a:r>
              <a:rPr lang="es-CO" sz="1400" b="1" dirty="0" smtClean="0">
                <a:solidFill>
                  <a:prstClr val="black"/>
                </a:solidFill>
              </a:rPr>
              <a:t> CONTENIDO -  TEORIA CELULAR </a:t>
            </a:r>
            <a:endParaRPr lang="es-CO" sz="1400" b="1" dirty="0">
              <a:solidFill>
                <a:prstClr val="black"/>
              </a:solidFill>
            </a:endParaRP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06" y="2936677"/>
            <a:ext cx="5261304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104</TotalTime>
  <Words>210</Words>
  <Application>Microsoft Office PowerPoint</Application>
  <PresentationFormat>Panorámica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Bell MT</vt:lpstr>
      <vt:lpstr>Calibri</vt:lpstr>
      <vt:lpstr>Times New Roman</vt:lpstr>
      <vt:lpstr>Trebuchet MS</vt:lpstr>
      <vt:lpstr>Tw Cen MT</vt:lpstr>
      <vt:lpstr>Wingdings</vt:lpstr>
      <vt:lpstr>Circuito</vt:lpstr>
      <vt:lpstr>    Esp.  YAMILIE SAURITH SANTODOMINGO </vt:lpstr>
      <vt:lpstr>Presentación de PowerPoint</vt:lpstr>
      <vt:lpstr>REFLEXIÓN (VIDEO) </vt:lpstr>
      <vt:lpstr>PROGRAMACIÓN PRIMER PERIODO</vt:lpstr>
      <vt:lpstr>Presentación de PowerPoint</vt:lpstr>
      <vt:lpstr>ACTIVIDAD – DIAGNOSTICA </vt:lpstr>
      <vt:lpstr>TALLER ASIGNADO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I.E.D.  LIBANO -  SANTA MARTA 2019     Esp.  YAMILIE SAURITH SANTODOMINGO</dc:title>
  <dc:creator>Windows User</dc:creator>
  <cp:lastModifiedBy>Windows User</cp:lastModifiedBy>
  <cp:revision>8</cp:revision>
  <dcterms:created xsi:type="dcterms:W3CDTF">2019-01-26T12:52:46Z</dcterms:created>
  <dcterms:modified xsi:type="dcterms:W3CDTF">2019-01-26T20:28:20Z</dcterms:modified>
</cp:coreProperties>
</file>