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946611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 YAMILIE SAURITH SANTODOMINGO</a:t>
            </a:r>
            <a:br>
              <a:rPr lang="es-CO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3" y="4911759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 CIENCIAS NATURALES -  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QUIMICA 11º.- 2019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22" y="257846"/>
            <a:ext cx="381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35" y="842646"/>
            <a:ext cx="3810330" cy="10303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b="1" dirty="0" smtClean="0">
                <a:solidFill>
                  <a:schemeClr val="bg1"/>
                </a:solidFill>
              </a:rPr>
              <a:t>COMPROMISO ESCOLAR</a:t>
            </a:r>
          </a:p>
          <a:p>
            <a:pPr marL="0" indent="0" algn="ctr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Visión:  Proyecto de vida – Académicamente y Comportamiento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Presentación personal:  Uniforme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Respeto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Sentido de pertenencia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Trabajo en equipo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776" y="267913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REFLEXIÓN</a:t>
            </a:r>
            <a:b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</a:br>
            <a: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(VIDEO) </a:t>
            </a:r>
            <a:endParaRPr lang="es-CO" sz="9600" dirty="0">
              <a:solidFill>
                <a:schemeClr val="bg1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8079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PROGRAMACIÓN PRIMER PERIODO -  QUMICA 11º. - 2019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012" y="780791"/>
            <a:ext cx="9905999" cy="4655128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ESTANDAR: </a:t>
            </a: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Comprende que los diferentes mecanismos de reacción química (oxido-reducción, descomposición, neutralización y precipitación) posibilitan la formación de compuestos inorgánico.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EJES TEMÁTICOS</a:t>
            </a:r>
          </a:p>
          <a:p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78604"/>
              </p:ext>
            </p:extLst>
          </p:nvPr>
        </p:nvGraphicFramePr>
        <p:xfrm>
          <a:off x="1141410" y="2687701"/>
          <a:ext cx="9906000" cy="4186873"/>
        </p:xfrm>
        <a:graphic>
          <a:graphicData uri="http://schemas.openxmlformats.org/drawingml/2006/table">
            <a:tbl>
              <a:tblPr/>
              <a:tblGrid>
                <a:gridCol w="990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Repaso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 Periódica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Configuración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Enlaces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Propiedades físicas y químicas de los elementos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	Función química y grupo funcional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Clases  de reacciones químicas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Métodos de balanceo de ecuaciones.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	Cálculos </a:t>
                      </a:r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estequiométricos</a:t>
                      </a:r>
                      <a:endParaRPr lang="es-E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	Reactivo límite y reactivo en exceso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	Pureza de una reacción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146" y="140746"/>
            <a:ext cx="8633691" cy="6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2977" y="56309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Material de apoyo</a:t>
            </a:r>
            <a:br>
              <a:rPr lang="es-CO" b="1" dirty="0" smtClean="0">
                <a:solidFill>
                  <a:schemeClr val="bg1"/>
                </a:solidFill>
              </a:rPr>
            </a:br>
            <a:r>
              <a:rPr lang="es-CO" sz="3100" b="1" dirty="0" smtClean="0">
                <a:solidFill>
                  <a:schemeClr val="bg1"/>
                </a:solidFill>
              </a:rPr>
              <a:t>Página web</a:t>
            </a:r>
            <a:r>
              <a:rPr lang="es-CO" sz="3100" b="1" dirty="0">
                <a:solidFill>
                  <a:schemeClr val="bg1"/>
                </a:solidFill>
              </a:rPr>
              <a:t>:  http</a:t>
            </a:r>
            <a:r>
              <a:rPr lang="es-CO" sz="3100" b="1" dirty="0" smtClean="0">
                <a:solidFill>
                  <a:schemeClr val="bg1"/>
                </a:solidFill>
              </a:rPr>
              <a:t>://</a:t>
            </a:r>
            <a:r>
              <a:rPr lang="es-CO" sz="3100" b="1" cap="none" dirty="0" smtClean="0">
                <a:solidFill>
                  <a:schemeClr val="bg1"/>
                </a:solidFill>
              </a:rPr>
              <a:t>yasausan.wixsite.com/libano</a:t>
            </a:r>
            <a:endParaRPr lang="es-CO" sz="3100" b="1" cap="none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977" y="1901327"/>
            <a:ext cx="9927100" cy="41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4445"/>
            <a:ext cx="9905998" cy="836210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ACTIVIDAD – DIAGNOSTICA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76" y="955964"/>
            <a:ext cx="11009024" cy="4835237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RECONOCIMIENTO DE LA PÁGINA WEB:  PASOS</a:t>
            </a:r>
          </a:p>
          <a:p>
            <a:pPr marL="457200" indent="-457200">
              <a:buAutoNum type="arabicPeriod"/>
            </a:pPr>
            <a:r>
              <a:rPr lang="es-CO" b="1" dirty="0" smtClean="0">
                <a:solidFill>
                  <a:schemeClr val="bg1"/>
                </a:solidFill>
              </a:rPr>
              <a:t>Me registro</a:t>
            </a:r>
            <a:r>
              <a:rPr lang="es-CO" dirty="0" smtClean="0"/>
              <a:t>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1400" b="1" dirty="0" smtClean="0">
                <a:solidFill>
                  <a:schemeClr val="bg1"/>
                </a:solidFill>
              </a:rPr>
              <a:t>RUTA:  REPASO TABLAPERIODICA Y CONFIGURACIÓN ELECTRONICA</a:t>
            </a:r>
          </a:p>
          <a:p>
            <a:pPr marL="0" indent="0">
              <a:buNone/>
            </a:pPr>
            <a:r>
              <a:rPr lang="es-CO" sz="1400" b="1" dirty="0" smtClean="0">
                <a:solidFill>
                  <a:schemeClr val="bg1"/>
                </a:solidFill>
              </a:rPr>
              <a:t>Link. – BOTON (SITIOS RECOMENDADOS) – AFIANZA TUS CONOCIMIENTOS – </a:t>
            </a:r>
          </a:p>
          <a:p>
            <a:pPr marL="0" indent="0">
              <a:buNone/>
            </a:pPr>
            <a:r>
              <a:rPr lang="es-CO" sz="1400" b="1" dirty="0" smtClean="0">
                <a:solidFill>
                  <a:schemeClr val="bg1"/>
                </a:solidFill>
              </a:rPr>
              <a:t>- NIVEL BACHILLERATO – AREA (FISICA- QUIMICA) – TEMA (FISICA Y QUIMICA INTERACTIVA II)- ESTRUCTURA DEL ÁTOMO – ENLACES QUIMICOS -                                                                                       -  CONTENIDO</a:t>
            </a:r>
            <a:endParaRPr lang="es-CO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6" y="1488086"/>
            <a:ext cx="3139712" cy="129856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2438400" y="1981200"/>
            <a:ext cx="2175164" cy="346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22" y="2154382"/>
            <a:ext cx="3936040" cy="17563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75" y="4299909"/>
            <a:ext cx="3583225" cy="1363389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1460500" y="4483100"/>
            <a:ext cx="1320800" cy="104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75" y="4582494"/>
            <a:ext cx="5310425" cy="2069302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>
            <a:off x="7048500" y="4483100"/>
            <a:ext cx="16891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213" y="165100"/>
            <a:ext cx="9905998" cy="638782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</a:rPr>
              <a:t>TALLER ASIGNADO – TABLA PERIÓDICA – CONFIGURACIÓN ELECTRÓNICA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6900" y="638782"/>
            <a:ext cx="10729911" cy="4699001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RUTA</a:t>
            </a:r>
          </a:p>
          <a:p>
            <a:r>
              <a:rPr lang="es-CO" b="1" dirty="0">
                <a:solidFill>
                  <a:schemeClr val="bg1"/>
                </a:solidFill>
              </a:rPr>
              <a:t>Link. – BOTON (SITIOS RECOMENDADOS) – AFIANZA TUS </a:t>
            </a:r>
            <a:r>
              <a:rPr lang="es-CO" b="1" dirty="0" smtClean="0">
                <a:solidFill>
                  <a:schemeClr val="bg1"/>
                </a:solidFill>
              </a:rPr>
              <a:t>CONOCIMIENTOS – NIVEL SECUNDARIA – ÁREA (FISICA- QUIMICA) – NIVEL 3 . – APRENDE Y JUEGA CON LA TABLA PERIÓDICA – EL CUADERNO – CONFIGURACIÓN ELECTRÓNICA.</a:t>
            </a:r>
          </a:p>
          <a:p>
            <a:endParaRPr lang="es-CO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59" y="3200400"/>
            <a:ext cx="5666252" cy="2466486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6985000" y="2565400"/>
            <a:ext cx="0" cy="59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387600" y="2895600"/>
            <a:ext cx="3044359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93" y="5065738"/>
            <a:ext cx="2923766" cy="1202296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4708060" y="4946815"/>
            <a:ext cx="495299" cy="25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TALLER - EVALUATIVO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600" b="1" dirty="0" smtClean="0">
                <a:solidFill>
                  <a:schemeClr val="bg1"/>
                </a:solidFill>
              </a:rPr>
              <a:t>ESTUDIAR .   BOLTÓN    AUTOEVALUACIÓN  -  EVALUACIÓN - ESCRITA</a:t>
            </a:r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32" y="2995108"/>
            <a:ext cx="5669771" cy="246909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5805055" y="2479964"/>
            <a:ext cx="166254" cy="51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174</TotalTime>
  <Words>208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Bell MT</vt:lpstr>
      <vt:lpstr>Calibri</vt:lpstr>
      <vt:lpstr>Trebuchet MS</vt:lpstr>
      <vt:lpstr>Tw Cen MT</vt:lpstr>
      <vt:lpstr>Wingdings</vt:lpstr>
      <vt:lpstr>Circuito</vt:lpstr>
      <vt:lpstr>    Esp.  YAMILIE SAURITH SANTODOMINGO </vt:lpstr>
      <vt:lpstr>Presentación de PowerPoint</vt:lpstr>
      <vt:lpstr>REFLEXIÓN (VIDEO) </vt:lpstr>
      <vt:lpstr>PROGRAMACIÓN PRIMER PERIODO -  QUMICA 11º. - 2019</vt:lpstr>
      <vt:lpstr>Presentación de PowerPoint</vt:lpstr>
      <vt:lpstr>Material de apoyo Página web:  http://yasausan.wixsite.com/libano</vt:lpstr>
      <vt:lpstr>ACTIVIDAD – DIAGNOSTICA </vt:lpstr>
      <vt:lpstr>TALLER ASIGNADO – TABLA PERIÓDICA – CONFIGURACIÓN ELECTRÓNICA</vt:lpstr>
      <vt:lpstr>TALLER - EVALUATIVO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I.E.D.  LIBANO -  SANTA MARTA 2019     Esp.  YAMILIE SAURITH SANTODOMINGO</dc:title>
  <dc:creator>Windows User</dc:creator>
  <cp:lastModifiedBy>Windows User</cp:lastModifiedBy>
  <cp:revision>15</cp:revision>
  <dcterms:created xsi:type="dcterms:W3CDTF">2019-01-26T12:52:46Z</dcterms:created>
  <dcterms:modified xsi:type="dcterms:W3CDTF">2019-01-26T20:29:48Z</dcterms:modified>
</cp:coreProperties>
</file>